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0B72-F7FD-4C48-8FBA-7C8513429307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268-4ADC-4C93-ACD1-4D6B7075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0B72-F7FD-4C48-8FBA-7C8513429307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268-4ADC-4C93-ACD1-4D6B7075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0B72-F7FD-4C48-8FBA-7C8513429307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268-4ADC-4C93-ACD1-4D6B7075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0B72-F7FD-4C48-8FBA-7C8513429307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268-4ADC-4C93-ACD1-4D6B7075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0B72-F7FD-4C48-8FBA-7C8513429307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268-4ADC-4C93-ACD1-4D6B7075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0B72-F7FD-4C48-8FBA-7C8513429307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268-4ADC-4C93-ACD1-4D6B7075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0B72-F7FD-4C48-8FBA-7C8513429307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268-4ADC-4C93-ACD1-4D6B7075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0B72-F7FD-4C48-8FBA-7C8513429307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268-4ADC-4C93-ACD1-4D6B7075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0B72-F7FD-4C48-8FBA-7C8513429307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268-4ADC-4C93-ACD1-4D6B7075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0B72-F7FD-4C48-8FBA-7C8513429307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268-4ADC-4C93-ACD1-4D6B7075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0B72-F7FD-4C48-8FBA-7C8513429307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6268-4ADC-4C93-ACD1-4D6B7075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0B72-F7FD-4C48-8FBA-7C8513429307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6268-4ADC-4C93-ACD1-4D6B70753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-diag.MULTIVOX2013-1\Desktop\стен. па Коренев\1_lst_0008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l="11774" t="6728" r="2442" b="12534"/>
          <a:stretch>
            <a:fillRect/>
          </a:stretch>
        </p:blipFill>
        <p:spPr bwMode="auto">
          <a:xfrm>
            <a:off x="683568" y="836712"/>
            <a:ext cx="3168352" cy="2236484"/>
          </a:xfrm>
          <a:prstGeom prst="rect">
            <a:avLst/>
          </a:prstGeom>
          <a:noFill/>
        </p:spPr>
      </p:pic>
      <p:pic>
        <p:nvPicPr>
          <p:cNvPr id="1028" name="Picture 4" descr="C:\Users\f-diag.MULTIVOX2013-1\Desktop\Демонстрации\Джиоева (ст. аорты)\1_lst_0001.jpg"/>
          <p:cNvPicPr>
            <a:picLocks noChangeAspect="1" noChangeArrowheads="1"/>
          </p:cNvPicPr>
          <p:nvPr/>
        </p:nvPicPr>
        <p:blipFill>
          <a:blip r:embed="rId3" cstate="print"/>
          <a:srcRect l="10197" t="3771" r="4400" b="19748"/>
          <a:stretch>
            <a:fillRect/>
          </a:stretch>
        </p:blipFill>
        <p:spPr bwMode="auto">
          <a:xfrm>
            <a:off x="4283968" y="764704"/>
            <a:ext cx="3312368" cy="2224725"/>
          </a:xfrm>
          <a:prstGeom prst="rect">
            <a:avLst/>
          </a:prstGeom>
          <a:noFill/>
        </p:spPr>
      </p:pic>
      <p:pic>
        <p:nvPicPr>
          <p:cNvPr id="1029" name="Picture 5" descr="C:\Users\f-diag.MULTIVOX2013-1\Desktop\Демонстрации\Каорктация ХГН\1_lst_0000.png"/>
          <p:cNvPicPr>
            <a:picLocks noChangeAspect="1" noChangeArrowheads="1"/>
          </p:cNvPicPr>
          <p:nvPr/>
        </p:nvPicPr>
        <p:blipFill>
          <a:blip r:embed="rId4" cstate="print"/>
          <a:srcRect l="13343" t="7907" r="8082" b="11047"/>
          <a:stretch>
            <a:fillRect/>
          </a:stretch>
        </p:blipFill>
        <p:spPr bwMode="auto">
          <a:xfrm>
            <a:off x="4644008" y="3717032"/>
            <a:ext cx="2991251" cy="2088232"/>
          </a:xfrm>
          <a:prstGeom prst="rect">
            <a:avLst/>
          </a:prstGeom>
          <a:noFill/>
        </p:spPr>
      </p:pic>
      <p:pic>
        <p:nvPicPr>
          <p:cNvPr id="6" name="Picture 4" descr="DEMO_AORTA_20110204124552_00008"/>
          <p:cNvPicPr>
            <a:picLocks noChangeAspect="1" noChangeArrowheads="1"/>
          </p:cNvPicPr>
          <p:nvPr/>
        </p:nvPicPr>
        <p:blipFill>
          <a:blip r:embed="rId5" cstate="print"/>
          <a:srcRect l="20154" t="13124" r="7237" b="14430"/>
          <a:stretch>
            <a:fillRect/>
          </a:stretch>
        </p:blipFill>
        <p:spPr bwMode="auto">
          <a:xfrm>
            <a:off x="1043608" y="3789040"/>
            <a:ext cx="3023220" cy="2016224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3068960"/>
            <a:ext cx="21771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стеноз правой почечной артерии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2996952"/>
            <a:ext cx="18421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кровоток в брюшной аорте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5805264"/>
            <a:ext cx="28761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супраренальная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аневризма брюшной аорты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5805264"/>
            <a:ext cx="3267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торакоабдоминальная расслаивающая аневризма 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827088" y="115888"/>
            <a:ext cx="748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Варианты отхождения почечных артерии</a:t>
            </a:r>
          </a:p>
        </p:txBody>
      </p:sp>
      <p:pic>
        <p:nvPicPr>
          <p:cNvPr id="26627" name="Picture 3" descr="artery variations"/>
          <p:cNvPicPr>
            <a:picLocks noChangeAspect="1" noChangeArrowheads="1"/>
          </p:cNvPicPr>
          <p:nvPr/>
        </p:nvPicPr>
        <p:blipFill>
          <a:blip r:embed="rId2" cstate="print"/>
          <a:srcRect l="8824" t="20032" r="7353" b="19176"/>
          <a:stretch>
            <a:fillRect/>
          </a:stretch>
        </p:blipFill>
        <p:spPr bwMode="auto">
          <a:xfrm>
            <a:off x="3348038" y="2565400"/>
            <a:ext cx="2376487" cy="1584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6628" name="Picture 6" descr="2 артерии"/>
          <p:cNvPicPr>
            <a:picLocks noChangeAspect="1" noChangeArrowheads="1"/>
          </p:cNvPicPr>
          <p:nvPr/>
        </p:nvPicPr>
        <p:blipFill>
          <a:blip r:embed="rId3" cstate="print"/>
          <a:srcRect l="8337" t="12982" r="24783" b="12949"/>
          <a:stretch>
            <a:fillRect/>
          </a:stretch>
        </p:blipFill>
        <p:spPr bwMode="auto">
          <a:xfrm>
            <a:off x="468313" y="692150"/>
            <a:ext cx="2271712" cy="15335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6629" name="Picture 7" descr="2"/>
          <p:cNvPicPr>
            <a:picLocks noChangeAspect="1" noChangeArrowheads="1"/>
          </p:cNvPicPr>
          <p:nvPr/>
        </p:nvPicPr>
        <p:blipFill>
          <a:blip r:embed="rId4" cstate="print"/>
          <a:srcRect l="14915" t="25864" r="25879" b="22610"/>
          <a:stretch>
            <a:fillRect/>
          </a:stretch>
        </p:blipFill>
        <p:spPr bwMode="auto">
          <a:xfrm>
            <a:off x="6227763" y="765175"/>
            <a:ext cx="2232025" cy="15113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6630" name="Picture 8" descr="1"/>
          <p:cNvPicPr>
            <a:picLocks noChangeAspect="1" noChangeArrowheads="1"/>
          </p:cNvPicPr>
          <p:nvPr/>
        </p:nvPicPr>
        <p:blipFill>
          <a:blip r:embed="rId5" cstate="print"/>
          <a:srcRect l="12723" t="22215" r="23686" b="16170"/>
          <a:stretch>
            <a:fillRect/>
          </a:stretch>
        </p:blipFill>
        <p:spPr bwMode="auto">
          <a:xfrm>
            <a:off x="3419475" y="765175"/>
            <a:ext cx="2303463" cy="15430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6631" name="Picture 9" descr="2 арт"/>
          <p:cNvPicPr>
            <a:picLocks noChangeAspect="1" noChangeArrowheads="1"/>
          </p:cNvPicPr>
          <p:nvPr/>
        </p:nvPicPr>
        <p:blipFill>
          <a:blip r:embed="rId6" cstate="print">
            <a:lum contrast="18000"/>
          </a:blip>
          <a:srcRect l="24783" t="30695" r="18205" b="12949"/>
          <a:stretch>
            <a:fillRect/>
          </a:stretch>
        </p:blipFill>
        <p:spPr bwMode="auto">
          <a:xfrm>
            <a:off x="468313" y="2565400"/>
            <a:ext cx="2303462" cy="15509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6632" name="Picture 10" descr="2"/>
          <p:cNvPicPr>
            <a:picLocks noChangeAspect="1" noChangeArrowheads="1"/>
          </p:cNvPicPr>
          <p:nvPr/>
        </p:nvPicPr>
        <p:blipFill>
          <a:blip r:embed="rId7" cstate="print">
            <a:lum contrast="42000"/>
          </a:blip>
          <a:srcRect l="10075" t="10596" r="11336" b="12582"/>
          <a:stretch>
            <a:fillRect/>
          </a:stretch>
        </p:blipFill>
        <p:spPr bwMode="auto">
          <a:xfrm>
            <a:off x="6227763" y="2565400"/>
            <a:ext cx="2232025" cy="1700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6633" name="Picture 11" descr="ren V1"/>
          <p:cNvPicPr>
            <a:picLocks noChangeAspect="1" noChangeArrowheads="1"/>
          </p:cNvPicPr>
          <p:nvPr/>
        </p:nvPicPr>
        <p:blipFill>
          <a:blip r:embed="rId8" cstate="print"/>
          <a:srcRect l="6145" t="12982" r="18205" b="9729"/>
          <a:stretch>
            <a:fillRect/>
          </a:stretch>
        </p:blipFill>
        <p:spPr bwMode="auto">
          <a:xfrm>
            <a:off x="3419475" y="4508500"/>
            <a:ext cx="2305050" cy="15811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6634" name="Picture 12" descr="лекция"/>
          <p:cNvPicPr>
            <a:picLocks noChangeAspect="1" noChangeArrowheads="1"/>
          </p:cNvPicPr>
          <p:nvPr/>
        </p:nvPicPr>
        <p:blipFill>
          <a:blip r:embed="rId9" cstate="print"/>
          <a:srcRect t="12982" r="18205" b="1677"/>
          <a:stretch>
            <a:fillRect/>
          </a:stretch>
        </p:blipFill>
        <p:spPr bwMode="auto">
          <a:xfrm>
            <a:off x="468313" y="4508500"/>
            <a:ext cx="2303462" cy="1584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6635" name="Picture 13" descr="1"/>
          <p:cNvPicPr>
            <a:picLocks noChangeAspect="1" noChangeArrowheads="1"/>
          </p:cNvPicPr>
          <p:nvPr/>
        </p:nvPicPr>
        <p:blipFill>
          <a:blip r:embed="rId10" cstate="print">
            <a:lum contrast="18000"/>
          </a:blip>
          <a:srcRect l="10530" t="12749" r="24783" b="14558"/>
          <a:stretch>
            <a:fillRect/>
          </a:stretch>
        </p:blipFill>
        <p:spPr bwMode="auto">
          <a:xfrm>
            <a:off x="6227763" y="4508500"/>
            <a:ext cx="2232025" cy="16525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971600" y="836712"/>
            <a:ext cx="3097212" cy="2160587"/>
            <a:chOff x="1202" y="1344"/>
            <a:chExt cx="3003" cy="2177"/>
          </a:xfrm>
        </p:grpSpPr>
        <p:pic>
          <p:nvPicPr>
            <p:cNvPr id="12" name="Picture 4" descr="1"/>
            <p:cNvPicPr>
              <a:picLocks noChangeAspect="1" noChangeArrowheads="1"/>
            </p:cNvPicPr>
            <p:nvPr/>
          </p:nvPicPr>
          <p:blipFill>
            <a:blip r:embed="rId2" cstate="print"/>
            <a:srcRect t="5499" r="17680" b="3792"/>
            <a:stretch>
              <a:fillRect/>
            </a:stretch>
          </p:blipFill>
          <p:spPr bwMode="auto">
            <a:xfrm>
              <a:off x="1202" y="1344"/>
              <a:ext cx="3003" cy="217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276" y="2134"/>
              <a:ext cx="49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rgbClr val="FFFF99"/>
                  </a:solidFill>
                </a:rPr>
                <a:t>АО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640" y="1789"/>
              <a:ext cx="593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99"/>
                  </a:solidFill>
                </a:rPr>
                <a:t>ARD</a:t>
              </a:r>
              <a:endParaRPr lang="ru-RU" sz="1600">
                <a:solidFill>
                  <a:srgbClr val="FFFF99"/>
                </a:solidFill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2879" y="1978"/>
              <a:ext cx="228" cy="182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2608" y="1979"/>
              <a:ext cx="272" cy="317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2188" y="2841"/>
              <a:ext cx="523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FF99"/>
                  </a:solidFill>
                </a:rPr>
                <a:t>AN</a:t>
              </a:r>
              <a:r>
                <a:rPr lang="en-US" sz="2000">
                  <a:solidFill>
                    <a:srgbClr val="FFFF99"/>
                  </a:solidFill>
                </a:rPr>
                <a:t>.</a:t>
              </a:r>
              <a:endParaRPr lang="ru-RU" sz="2000">
                <a:solidFill>
                  <a:srgbClr val="FFFF99"/>
                </a:solidFill>
              </a:endParaRPr>
            </a:p>
          </p:txBody>
        </p:sp>
      </p:grpSp>
      <p:pic>
        <p:nvPicPr>
          <p:cNvPr id="18" name="Picture 3" descr="a"/>
          <p:cNvPicPr>
            <a:picLocks noChangeAspect="1" noChangeArrowheads="1"/>
          </p:cNvPicPr>
          <p:nvPr/>
        </p:nvPicPr>
        <p:blipFill>
          <a:blip r:embed="rId3" cstate="print"/>
          <a:srcRect l="6145" t="6541" r="19301" b="6508"/>
          <a:stretch>
            <a:fillRect/>
          </a:stretch>
        </p:blipFill>
        <p:spPr bwMode="auto">
          <a:xfrm>
            <a:off x="4644008" y="764704"/>
            <a:ext cx="3024188" cy="223224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331640" y="2996952"/>
            <a:ext cx="24352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аневризма правой почечной артерии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8064" y="2996952"/>
            <a:ext cx="21980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аневризма селезёночной артерии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-diag.MULTIVOX2013-1\Desktop\Демонстрации\Целковская\16_lst_0004.png"/>
          <p:cNvPicPr>
            <a:picLocks noChangeAspect="1" noChangeArrowheads="1"/>
          </p:cNvPicPr>
          <p:nvPr/>
        </p:nvPicPr>
        <p:blipFill>
          <a:blip r:embed="rId2" cstate="print"/>
          <a:srcRect l="6405" t="6405" r="24742" b="14601"/>
          <a:stretch>
            <a:fillRect/>
          </a:stretch>
        </p:blipFill>
        <p:spPr bwMode="auto">
          <a:xfrm>
            <a:off x="683568" y="764705"/>
            <a:ext cx="2664296" cy="2292534"/>
          </a:xfrm>
          <a:prstGeom prst="rect">
            <a:avLst/>
          </a:prstGeom>
          <a:noFill/>
        </p:spPr>
      </p:pic>
      <p:pic>
        <p:nvPicPr>
          <p:cNvPr id="3" name="Picture 11" descr="E:\ALOKA_US\REN\20090915\REN_20090915_Kidney_0004.JPG"/>
          <p:cNvPicPr>
            <a:picLocks noChangeAspect="1" noChangeArrowheads="1"/>
          </p:cNvPicPr>
          <p:nvPr/>
        </p:nvPicPr>
        <p:blipFill>
          <a:blip r:embed="rId3" cstate="print"/>
          <a:srcRect l="24484" t="22279" r="31100" b="41180"/>
          <a:stretch>
            <a:fillRect/>
          </a:stretch>
        </p:blipFill>
        <p:spPr bwMode="auto">
          <a:xfrm>
            <a:off x="4283968" y="1124744"/>
            <a:ext cx="2636838" cy="1627188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4" name="Picture 19" descr="Рыжков 4"/>
          <p:cNvPicPr>
            <a:picLocks noChangeAspect="1" noChangeArrowheads="1"/>
          </p:cNvPicPr>
          <p:nvPr/>
        </p:nvPicPr>
        <p:blipFill>
          <a:blip r:embed="rId4" cstate="print">
            <a:lum bright="12000" contrast="24000"/>
          </a:blip>
          <a:srcRect l="12479" t="6541" r="21249" b="12949"/>
          <a:stretch>
            <a:fillRect/>
          </a:stretch>
        </p:blipFill>
        <p:spPr bwMode="auto">
          <a:xfrm>
            <a:off x="755576" y="3573016"/>
            <a:ext cx="2879725" cy="21415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3068960"/>
            <a:ext cx="24016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трансплантированная почка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тромб в просвете почечной лоханки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2780928"/>
            <a:ext cx="36567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трансплантированная почка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режим ЦДК - зона инфаркта в проекции нижнего полюса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5733256"/>
            <a:ext cx="23855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трансплантированная почка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режим ЦДК - две почечные артерии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-diag.MULTIVOX2013-1\Desktop\Демонстрации\Петрова (ДВС)\26.05.2014_lst_0002.jpg"/>
          <p:cNvPicPr>
            <a:picLocks noChangeAspect="1" noChangeArrowheads="1"/>
          </p:cNvPicPr>
          <p:nvPr/>
        </p:nvPicPr>
        <p:blipFill>
          <a:blip r:embed="rId5" cstate="print"/>
          <a:srcRect l="6524" t="5799" r="2144" b="18816"/>
          <a:stretch>
            <a:fillRect/>
          </a:stretch>
        </p:blipFill>
        <p:spPr bwMode="auto">
          <a:xfrm>
            <a:off x="4572000" y="3501008"/>
            <a:ext cx="3024336" cy="18722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08" y="5373216"/>
            <a:ext cx="29835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допплерография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сосудов пересаженной почки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острая реакция отторжения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63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f-diag</dc:creator>
  <cp:lastModifiedBy>f-diag</cp:lastModifiedBy>
  <cp:revision>6</cp:revision>
  <dcterms:created xsi:type="dcterms:W3CDTF">2019-05-29T06:43:56Z</dcterms:created>
  <dcterms:modified xsi:type="dcterms:W3CDTF">2019-07-29T07:38:39Z</dcterms:modified>
</cp:coreProperties>
</file>